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3"/>
  </p:notesMasterIdLst>
  <p:sldIdLst>
    <p:sldId id="256" r:id="rId4"/>
  </p:sld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25"/>
    <p:restoredTop sz="94610"/>
  </p:normalViewPr>
  <p:slideViewPr>
    <p:cSldViewPr snapToGrid="0" snapToObjects="1">
      <p:cViewPr varScale="0">
        <p:scale>
          <a:sx n="60" d="100"/>
          <a:sy n="60" d="100"/>
        </p:scale>
        <p:origin x="-168" y="-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28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1029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30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1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32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5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5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Text 0"/>
          <p:cNvSpPr/>
          <p:nvPr/>
        </p:nvSpPr>
        <p:spPr>
          <a:xfrm>
            <a:off x="0" y="411480"/>
            <a:ext cx="10689336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瀬戸内市ウェルカムBIZ提案書</a:t>
            </a:r>
            <a:endParaRPr lang="en-US" sz="1600" dirty="0"/>
          </a:p>
        </p:txBody>
      </p:sp>
      <p:sp>
        <p:nvSpPr>
          <p:cNvPr id="1035" name="Text 1"/>
          <p:cNvSpPr/>
          <p:nvPr/>
        </p:nvSpPr>
        <p:spPr>
          <a:xfrm>
            <a:off x="603504" y="914400"/>
            <a:ext cx="438912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※A4/１枚に簡潔にまとめてご提出ください。</a:t>
            </a:r>
            <a:endParaRPr lang="en-US" sz="1100" dirty="0"/>
          </a:p>
        </p:txBody>
      </p:sp>
      <p:sp>
        <p:nvSpPr>
          <p:cNvPr id="1036" name="Text 2"/>
          <p:cNvSpPr/>
          <p:nvPr/>
        </p:nvSpPr>
        <p:spPr>
          <a:xfrm>
            <a:off x="603511" y="1225296"/>
            <a:ext cx="1053130" cy="283464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提出日</a:t>
            </a:r>
            <a:endParaRPr lang="en-US" sz="1100" dirty="0"/>
          </a:p>
        </p:txBody>
      </p:sp>
      <p:sp>
        <p:nvSpPr>
          <p:cNvPr id="1037" name="Text 3"/>
          <p:cNvSpPr/>
          <p:nvPr/>
        </p:nvSpPr>
        <p:spPr>
          <a:xfrm>
            <a:off x="1657098" y="1225296"/>
            <a:ext cx="1846766" cy="283464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38" name="Text 4"/>
          <p:cNvSpPr/>
          <p:nvPr/>
        </p:nvSpPr>
        <p:spPr>
          <a:xfrm>
            <a:off x="603511" y="1508760"/>
            <a:ext cx="1052010" cy="283464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企業名</a:t>
            </a:r>
            <a:endParaRPr lang="en-US" sz="1100" dirty="0"/>
          </a:p>
        </p:txBody>
      </p:sp>
      <p:sp>
        <p:nvSpPr>
          <p:cNvPr id="1039" name="Text 5"/>
          <p:cNvSpPr/>
          <p:nvPr/>
        </p:nvSpPr>
        <p:spPr>
          <a:xfrm>
            <a:off x="1655058" y="1508760"/>
            <a:ext cx="1845403" cy="283464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40" name="Text 6"/>
          <p:cNvSpPr/>
          <p:nvPr/>
        </p:nvSpPr>
        <p:spPr>
          <a:xfrm>
            <a:off x="603511" y="1792224"/>
            <a:ext cx="1053587" cy="283464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連絡先</a:t>
            </a:r>
            <a:endParaRPr lang="en-US" sz="1100" dirty="0"/>
          </a:p>
        </p:txBody>
      </p:sp>
      <p:sp>
        <p:nvSpPr>
          <p:cNvPr id="1041" name="Text 7"/>
          <p:cNvSpPr/>
          <p:nvPr/>
        </p:nvSpPr>
        <p:spPr>
          <a:xfrm>
            <a:off x="1657105" y="1792224"/>
            <a:ext cx="1844640" cy="283464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42" name="Text 8"/>
          <p:cNvSpPr/>
          <p:nvPr/>
        </p:nvSpPr>
        <p:spPr>
          <a:xfrm>
            <a:off x="4154805" y="1225296"/>
            <a:ext cx="1051560" cy="850392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企業概要</a:t>
            </a:r>
            <a:endParaRPr lang="en-US" sz="1100" dirty="0"/>
          </a:p>
        </p:txBody>
      </p:sp>
      <p:sp>
        <p:nvSpPr>
          <p:cNvPr id="1043" name="Text 9"/>
          <p:cNvSpPr/>
          <p:nvPr/>
        </p:nvSpPr>
        <p:spPr>
          <a:xfrm>
            <a:off x="5200825" y="1225296"/>
            <a:ext cx="4866546" cy="850392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44" name="Text 10"/>
          <p:cNvSpPr/>
          <p:nvPr/>
        </p:nvSpPr>
        <p:spPr>
          <a:xfrm>
            <a:off x="603504" y="2209038"/>
            <a:ext cx="1051560" cy="566928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分野・業種</a:t>
            </a:r>
            <a:endParaRPr lang="en-US" sz="1100" dirty="0"/>
          </a:p>
        </p:txBody>
      </p:sp>
      <p:sp>
        <p:nvSpPr>
          <p:cNvPr id="1045" name="Text 11"/>
          <p:cNvSpPr/>
          <p:nvPr/>
        </p:nvSpPr>
        <p:spPr>
          <a:xfrm>
            <a:off x="1655064" y="2209038"/>
            <a:ext cx="841248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889" tIns="889" rIns="889" bIns="889" rtlCol="0" anchor="ctr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　□半導体関連産業　　　　　　　　□生成ＡＩ・ＡＩ関連産業　　　　　□造船関連産業　　　□先端製造業　　　□物流関係産業</a:t>
            </a:r>
            <a:endParaRPr lang="en-US" sz="1050" dirty="0"/>
          </a:p>
          <a:p>
            <a:pPr marL="0" indent="0" algn="l">
              <a:buNone/>
            </a:pPr>
            <a:r>
              <a:rPr lang="en-US" sz="105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　□環境・エネルギー関連産業　　　□飲食店（フランチャイズ等）　　　□ホテル　　　　　　□その他（　　　　　　　　　　　　）</a:t>
            </a:r>
            <a:endParaRPr lang="en-US" sz="1050" dirty="0"/>
          </a:p>
        </p:txBody>
      </p:sp>
      <p:sp>
        <p:nvSpPr>
          <p:cNvPr id="1046" name="Text 12"/>
          <p:cNvSpPr/>
          <p:nvPr/>
        </p:nvSpPr>
        <p:spPr>
          <a:xfrm>
            <a:off x="603504" y="2909316"/>
            <a:ext cx="1051560" cy="585216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提案理由</a:t>
            </a:r>
            <a:endParaRPr lang="en-US" sz="1100" dirty="0"/>
          </a:p>
        </p:txBody>
      </p:sp>
      <p:sp>
        <p:nvSpPr>
          <p:cNvPr id="1047" name="Text 13"/>
          <p:cNvSpPr/>
          <p:nvPr/>
        </p:nvSpPr>
        <p:spPr>
          <a:xfrm>
            <a:off x="1655064" y="2909316"/>
            <a:ext cx="841248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48" name="Text 14"/>
          <p:cNvSpPr/>
          <p:nvPr/>
        </p:nvSpPr>
        <p:spPr>
          <a:xfrm>
            <a:off x="603444" y="3627882"/>
            <a:ext cx="2413648" cy="585216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提供できるソリューション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（ノウハウや強み含む）</a:t>
            </a:r>
            <a:endParaRPr lang="en-US" sz="1050" dirty="0"/>
          </a:p>
        </p:txBody>
      </p:sp>
      <p:sp>
        <p:nvSpPr>
          <p:cNvPr id="1049" name="Text 15"/>
          <p:cNvSpPr/>
          <p:nvPr/>
        </p:nvSpPr>
        <p:spPr>
          <a:xfrm>
            <a:off x="3018321" y="3627882"/>
            <a:ext cx="7049550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50" name="Text 16"/>
          <p:cNvSpPr/>
          <p:nvPr/>
        </p:nvSpPr>
        <p:spPr>
          <a:xfrm>
            <a:off x="603444" y="4346448"/>
            <a:ext cx="2414490" cy="1078992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土地に求める要件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（広さ、土地取得想定予算など）</a:t>
            </a:r>
            <a:endParaRPr lang="en-US" sz="1080" dirty="0"/>
          </a:p>
        </p:txBody>
      </p:sp>
      <p:sp>
        <p:nvSpPr>
          <p:cNvPr id="1051" name="Text 17"/>
          <p:cNvSpPr/>
          <p:nvPr/>
        </p:nvSpPr>
        <p:spPr>
          <a:xfrm>
            <a:off x="3018321" y="4346448"/>
            <a:ext cx="7049550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52" name="Text 18"/>
          <p:cNvSpPr/>
          <p:nvPr/>
        </p:nvSpPr>
        <p:spPr>
          <a:xfrm>
            <a:off x="603444" y="5558790"/>
            <a:ext cx="2414490" cy="585216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投資予算額</a:t>
            </a:r>
            <a:endParaRPr lang="en-US" sz="1100" dirty="0"/>
          </a:p>
        </p:txBody>
      </p:sp>
      <p:sp>
        <p:nvSpPr>
          <p:cNvPr id="1053" name="Text 19"/>
          <p:cNvSpPr/>
          <p:nvPr/>
        </p:nvSpPr>
        <p:spPr>
          <a:xfrm>
            <a:off x="3020005" y="5558790"/>
            <a:ext cx="7047866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1054" name="Text 20"/>
          <p:cNvSpPr/>
          <p:nvPr/>
        </p:nvSpPr>
        <p:spPr>
          <a:xfrm>
            <a:off x="603444" y="6277356"/>
            <a:ext cx="2415332" cy="585216"/>
          </a:xfrm>
          <a:prstGeom prst="rect">
            <a:avLst/>
          </a:prstGeom>
          <a:solidFill>
            <a:srgbClr val="D9E2F3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BIZ UDゴシック" pitchFamily="34" charset="0"/>
                <a:ea typeface="BIZ UDゴシック" pitchFamily="34" charset="-122"/>
                <a:cs typeface="BIZ UDゴシック" pitchFamily="34" charset="-120"/>
              </a:rPr>
              <a:t>対象の土地で実施予定の事業内容</a:t>
            </a:r>
            <a:endParaRPr lang="en-US" sz="1080" dirty="0"/>
          </a:p>
        </p:txBody>
      </p:sp>
      <p:sp>
        <p:nvSpPr>
          <p:cNvPr id="1055" name="Text 21"/>
          <p:cNvSpPr/>
          <p:nvPr/>
        </p:nvSpPr>
        <p:spPr>
          <a:xfrm>
            <a:off x="3021234" y="6277356"/>
            <a:ext cx="7046637" cy="585216"/>
          </a:xfrm>
          <a:prstGeom prst="rect">
            <a:avLst/>
          </a:prstGeom>
          <a:solidFill>
            <a:srgbClr val="FFFFFF"/>
          </a:solidFill>
          <a:ln w="9525">
            <a:solidFill>
              <a:srgbClr val="11111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IZ UDゴシック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BIZ UD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IZ UDゴシック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BIZ UD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0</TotalTime>
  <Words>0</Words>
  <Application>JUST Focus</Application>
  <Paragraphs>0</Paragraph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OpenAI</Company>
  <LinksUpToDate>false</LinksUpToDate>
  <SharedDoc>false</SharedDoc>
  <HyperlinksChanged>false</HyperlinksChanged>
  <AppVersion>6.0.2</AppVersion>
  <PresentationFormat>ユーザー設定</PresentationFormat>
  <Slides>1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瀬戸内市ウェルカムBIZ提案書</dc:title>
  <dc:subject>瀬戸内市ウェルカムBIZ提案書</dc:subject>
  <dc:creator>OpenAI</dc:creator>
  <cp:lastModifiedBy>妹尾　雪花</cp:lastModifiedBy>
  <dcterms:created xsi:type="dcterms:W3CDTF">2026-08-17T04:21:21Z</dcterms:created>
  <dcterms:modified xsi:type="dcterms:W3CDTF">2026-08-17T04:40:50Z</dcterms:modified>
  <cp:revision>2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